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5A2D-52FF-473F-8113-82A29AE2498C}" type="datetimeFigureOut">
              <a:rPr lang="ko-KR" altLang="en-US" smtClean="0"/>
              <a:t>2012-07-29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53F9A-EEFE-4D10-AB5D-3F5D3C89AE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세가지 종류의 쌈</a:t>
            </a:r>
            <a:endParaRPr lang="ko-KR" altLang="en-US" dirty="0"/>
          </a:p>
        </p:txBody>
      </p:sp>
      <p:pic>
        <p:nvPicPr>
          <p:cNvPr id="4" name="내용 개체 틀 3" descr="IMG_1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만드는법</a:t>
            </a:r>
            <a:endParaRPr lang="ko-KR" altLang="en-US" sz="4000" dirty="0"/>
          </a:p>
        </p:txBody>
      </p:sp>
      <p:pic>
        <p:nvPicPr>
          <p:cNvPr id="5" name="내용 개체 틀 4" descr="IMG_1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sz="2800" dirty="0" smtClean="0"/>
              <a:t>1. </a:t>
            </a:r>
            <a:r>
              <a:rPr lang="ko-KR" altLang="en-US" sz="2800" dirty="0" err="1" smtClean="0"/>
              <a:t>세가지의</a:t>
            </a:r>
            <a:r>
              <a:rPr lang="ko-KR" altLang="en-US" sz="2800" dirty="0" smtClean="0"/>
              <a:t> 쌈을 소스와 함께 올린 후 깻잎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상추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고추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당근을 만 것과 </a:t>
            </a:r>
            <a:r>
              <a:rPr lang="ko-KR" altLang="en-US" sz="2800" dirty="0" err="1" smtClean="0"/>
              <a:t>더운야채를</a:t>
            </a:r>
            <a:r>
              <a:rPr lang="ko-KR" altLang="en-US" sz="2800" dirty="0" smtClean="0"/>
              <a:t> 곁들인다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우리나라 사람들이 즐겨먹고 </a:t>
            </a:r>
            <a:r>
              <a:rPr lang="ko-KR" altLang="en-US" sz="3200" b="1" dirty="0" err="1" smtClean="0"/>
              <a:t>자주먹는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쌈문화는</a:t>
            </a:r>
            <a:r>
              <a:rPr lang="ko-KR" altLang="en-US" sz="3200" b="1" dirty="0"/>
              <a:t> </a:t>
            </a:r>
            <a:r>
              <a:rPr lang="ko-KR" altLang="en-US" sz="3200" b="1" dirty="0" smtClean="0"/>
              <a:t>세계화를 시키기에도 가장 적합하다고 생각하였습니다</a:t>
            </a:r>
            <a:r>
              <a:rPr lang="en-US" altLang="ko-KR" sz="3200" b="1" dirty="0" smtClean="0"/>
              <a:t>. </a:t>
            </a:r>
          </a:p>
          <a:p>
            <a:r>
              <a:rPr lang="ko-KR" altLang="en-US" sz="3200" b="1" dirty="0" smtClean="0"/>
              <a:t>하지만 손으로 싸먹는 우리문화는 아직은 외국인들에게는 친숙하지 않는 문화인 것 같아서 젓가락 혹은 포크로 쌈을 싸먹는 맛을 낼 수 있도록 </a:t>
            </a:r>
            <a:r>
              <a:rPr lang="ko-KR" altLang="en-US" sz="3200" b="1" dirty="0" err="1" smtClean="0"/>
              <a:t>플래팅</a:t>
            </a:r>
            <a:r>
              <a:rPr lang="ko-KR" altLang="en-US" sz="3200" b="1" dirty="0" smtClean="0"/>
              <a:t> 하였습니다</a:t>
            </a:r>
            <a:r>
              <a:rPr lang="en-US" altLang="ko-KR" sz="3200" b="1" dirty="0" smtClean="0"/>
              <a:t>. </a:t>
            </a:r>
          </a:p>
          <a:p>
            <a:r>
              <a:rPr lang="ko-KR" altLang="en-US" sz="3200" b="1" dirty="0" smtClean="0"/>
              <a:t>맛있고 간단하여 집에서도 쉽게 해먹을 수 있는 </a:t>
            </a:r>
            <a:r>
              <a:rPr lang="ko-KR" altLang="en-US" sz="3200" b="1" dirty="0" err="1" smtClean="0"/>
              <a:t>레시피입니다</a:t>
            </a:r>
            <a:r>
              <a:rPr lang="en-US" altLang="ko-KR" sz="3200" b="1" dirty="0" smtClean="0"/>
              <a:t>.</a:t>
            </a:r>
            <a:endParaRPr lang="ko-KR" alt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양배추 갈비 말이 </a:t>
            </a:r>
            <a:r>
              <a:rPr lang="en-US" altLang="ko-KR" dirty="0" smtClean="0"/>
              <a:t>with </a:t>
            </a:r>
            <a:r>
              <a:rPr lang="ko-KR" altLang="en-US" dirty="0" smtClean="0"/>
              <a:t>간장소스</a:t>
            </a:r>
            <a:endParaRPr lang="ko-KR" altLang="en-US" dirty="0"/>
          </a:p>
        </p:txBody>
      </p:sp>
      <p:pic>
        <p:nvPicPr>
          <p:cNvPr id="4" name="내용 개체 틀 3" descr="CYMERA_20120721_010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760640" cy="49251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만드는법</a:t>
            </a:r>
            <a:endParaRPr lang="ko-KR" altLang="en-US" sz="4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ko-KR" altLang="en-US" sz="2500" dirty="0" smtClean="0"/>
              <a:t>양파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당근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버섯은 채 썰어 각각 소금간을 하여 </a:t>
            </a:r>
            <a:r>
              <a:rPr lang="ko-KR" altLang="en-US" sz="2500" dirty="0" err="1" smtClean="0"/>
              <a:t>센불에</a:t>
            </a:r>
            <a:r>
              <a:rPr lang="ko-KR" altLang="en-US" sz="2500" dirty="0" smtClean="0"/>
              <a:t> 볶아준다</a:t>
            </a:r>
            <a:r>
              <a:rPr lang="en-US" altLang="ko-KR" sz="2500" dirty="0" smtClean="0"/>
              <a:t>.</a:t>
            </a:r>
          </a:p>
          <a:p>
            <a:pPr marL="514350" indent="-514350">
              <a:buAutoNum type="arabicPeriod"/>
            </a:pPr>
            <a:r>
              <a:rPr lang="ko-KR" altLang="en-US" sz="2500" dirty="0" smtClean="0"/>
              <a:t>갈비살은 적당한 크기로 썰어준 후 소금 후추로 </a:t>
            </a:r>
            <a:r>
              <a:rPr lang="ko-KR" altLang="en-US" sz="2500" dirty="0" err="1" smtClean="0"/>
              <a:t>마리네이드를</a:t>
            </a:r>
            <a:r>
              <a:rPr lang="ko-KR" altLang="en-US" sz="2500" dirty="0" smtClean="0"/>
              <a:t> 하고 </a:t>
            </a:r>
            <a:r>
              <a:rPr lang="ko-KR" altLang="en-US" sz="2500" dirty="0" err="1" smtClean="0"/>
              <a:t>미디엄으로</a:t>
            </a: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구어준다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7" name="내용 개체 틀 6" descr="20120720_235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88641"/>
            <a:ext cx="4104456" cy="3078342"/>
          </a:xfrm>
        </p:spPr>
      </p:pic>
      <p:pic>
        <p:nvPicPr>
          <p:cNvPr id="8" name="그림 7" descr="20120721_00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84984"/>
            <a:ext cx="3936437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/>
              <a:t>만드는</a:t>
            </a:r>
            <a:r>
              <a:rPr lang="ko-KR" altLang="en-US" sz="4000" dirty="0" err="1"/>
              <a:t>법</a:t>
            </a:r>
            <a:endParaRPr lang="ko-KR" altLang="en-US" sz="4000" dirty="0"/>
          </a:p>
        </p:txBody>
      </p:sp>
      <p:pic>
        <p:nvPicPr>
          <p:cNvPr id="5" name="내용 개체 틀 4" descr="20120720_233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altLang="ko-KR" sz="2500" dirty="0" smtClean="0"/>
              <a:t>3. </a:t>
            </a:r>
            <a:r>
              <a:rPr lang="ko-KR" altLang="en-US" sz="2500" dirty="0" smtClean="0"/>
              <a:t>양배추를 물에 삶은 후 </a:t>
            </a:r>
            <a:r>
              <a:rPr lang="en-US" altLang="ko-KR" sz="2500" dirty="0" smtClean="0"/>
              <a:t>1</a:t>
            </a:r>
            <a:r>
              <a:rPr lang="ko-KR" altLang="en-US" sz="2500" dirty="0" smtClean="0"/>
              <a:t>의 야채와 </a:t>
            </a:r>
            <a:r>
              <a:rPr lang="en-US" altLang="ko-KR" sz="2500" dirty="0" smtClean="0"/>
              <a:t>2</a:t>
            </a:r>
            <a:r>
              <a:rPr lang="ko-KR" altLang="en-US" sz="2500" dirty="0" smtClean="0"/>
              <a:t>의 고기를 넣고 잘 말아준다</a:t>
            </a:r>
            <a:r>
              <a:rPr lang="en-US" altLang="ko-KR" sz="2500" dirty="0" smtClean="0"/>
              <a:t>.</a:t>
            </a:r>
          </a:p>
          <a:p>
            <a:pPr marL="457200" indent="-457200"/>
            <a:r>
              <a:rPr lang="ko-KR" altLang="en-US" sz="2500" dirty="0" smtClean="0"/>
              <a:t> </a:t>
            </a:r>
            <a:r>
              <a:rPr lang="en-US" altLang="ko-KR" sz="2500" dirty="0" smtClean="0"/>
              <a:t>4. </a:t>
            </a:r>
            <a:r>
              <a:rPr lang="ko-KR" altLang="en-US" sz="2500" dirty="0" smtClean="0"/>
              <a:t>배와 양파를 갈고 간장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물엿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설탕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참기름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깨소금을 넣어 팬에 끓이다 전분으로 농도를 맞춘 후 </a:t>
            </a:r>
            <a:r>
              <a:rPr lang="ko-KR" altLang="en-US" sz="2500" dirty="0" err="1" smtClean="0"/>
              <a:t>말이와</a:t>
            </a:r>
            <a:r>
              <a:rPr lang="ko-KR" altLang="en-US" sz="2500" dirty="0" smtClean="0"/>
              <a:t> 함께 곁들인다</a:t>
            </a:r>
            <a:r>
              <a:rPr lang="en-US" altLang="ko-KR" sz="25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삼각 닭갈비</a:t>
            </a:r>
            <a:endParaRPr lang="ko-KR" altLang="en-US" dirty="0"/>
          </a:p>
        </p:txBody>
      </p:sp>
      <p:pic>
        <p:nvPicPr>
          <p:cNvPr id="4" name="내용 개체 틀 3" descr="CYMERA_20120721_010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21751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만드는법</a:t>
            </a:r>
            <a:endParaRPr lang="ko-KR" altLang="en-US" sz="4000" dirty="0"/>
          </a:p>
        </p:txBody>
      </p:sp>
      <p:pic>
        <p:nvPicPr>
          <p:cNvPr id="5" name="내용 개체 틀 4" descr="20120720_230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248472" cy="3186354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2500" dirty="0" smtClean="0"/>
              <a:t>1. </a:t>
            </a:r>
            <a:r>
              <a:rPr lang="ko-KR" altLang="en-US" sz="2500" dirty="0" smtClean="0"/>
              <a:t>고구마와 닭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깻잎은 적당한 크기로 썰어 닭갈비 소스에 </a:t>
            </a:r>
            <a:r>
              <a:rPr lang="ko-KR" altLang="en-US" sz="2500" dirty="0" err="1" smtClean="0"/>
              <a:t>양념해논다</a:t>
            </a:r>
            <a:r>
              <a:rPr lang="en-US" altLang="ko-KR" sz="2500" dirty="0" smtClean="0"/>
              <a:t>.</a:t>
            </a:r>
          </a:p>
          <a:p>
            <a:endParaRPr lang="en-US" altLang="ko-KR" sz="2500" dirty="0"/>
          </a:p>
          <a:p>
            <a:endParaRPr lang="en-US" altLang="ko-KR" sz="2500" dirty="0" smtClean="0"/>
          </a:p>
          <a:p>
            <a:r>
              <a:rPr lang="en-US" altLang="ko-KR" sz="2500" dirty="0" smtClean="0"/>
              <a:t>2. </a:t>
            </a:r>
            <a:r>
              <a:rPr lang="ko-KR" altLang="en-US" sz="2500" dirty="0" smtClean="0"/>
              <a:t>닭 가슴살은 </a:t>
            </a:r>
            <a:r>
              <a:rPr lang="ko-KR" altLang="en-US" sz="2500" dirty="0" err="1" smtClean="0"/>
              <a:t>포떠서</a:t>
            </a:r>
            <a:r>
              <a:rPr lang="ko-KR" altLang="en-US" sz="2500" dirty="0" smtClean="0"/>
              <a:t> 소금후추로 </a:t>
            </a:r>
            <a:r>
              <a:rPr lang="ko-KR" altLang="en-US" sz="2500" dirty="0" err="1" smtClean="0"/>
              <a:t>마리네이드</a:t>
            </a:r>
            <a:r>
              <a:rPr lang="ko-KR" altLang="en-US" sz="2500" dirty="0" smtClean="0"/>
              <a:t> 한다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6" name="그림 5" descr="20120720_230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080453" cy="3060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만드는</a:t>
            </a:r>
            <a:r>
              <a:rPr lang="ko-KR" altLang="en-US" sz="4000" dirty="0" err="1"/>
              <a:t>법</a:t>
            </a:r>
            <a:endParaRPr lang="ko-KR" altLang="en-US" sz="4000" dirty="0"/>
          </a:p>
        </p:txBody>
      </p:sp>
      <p:pic>
        <p:nvPicPr>
          <p:cNvPr id="5" name="내용 개체 틀 4" descr="20120720_231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3528392" cy="2646294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500" dirty="0" smtClean="0"/>
              <a:t> </a:t>
            </a:r>
            <a:r>
              <a:rPr lang="en-US" altLang="ko-KR" sz="2500" dirty="0" smtClean="0"/>
              <a:t>3. </a:t>
            </a:r>
            <a:r>
              <a:rPr lang="ko-KR" altLang="en-US" sz="2500" dirty="0" smtClean="0"/>
              <a:t>삼각 </a:t>
            </a:r>
            <a:r>
              <a:rPr lang="ko-KR" altLang="en-US" sz="2500" dirty="0" err="1" smtClean="0"/>
              <a:t>테린몰드에</a:t>
            </a:r>
            <a:r>
              <a:rPr lang="ko-KR" altLang="en-US" sz="2500" dirty="0" smtClean="0"/>
              <a:t> </a:t>
            </a:r>
            <a:r>
              <a:rPr lang="ko-KR" altLang="en-US" sz="2500" dirty="0" err="1" smtClean="0"/>
              <a:t>닭가슴살을</a:t>
            </a:r>
            <a:r>
              <a:rPr lang="ko-KR" altLang="en-US" sz="2500" dirty="0" smtClean="0"/>
              <a:t> 피고 그 안에 </a:t>
            </a:r>
            <a:r>
              <a:rPr lang="en-US" altLang="ko-KR" sz="2500" dirty="0" smtClean="0"/>
              <a:t>1</a:t>
            </a:r>
            <a:r>
              <a:rPr lang="ko-KR" altLang="en-US" sz="2500" dirty="0" smtClean="0"/>
              <a:t>을 채워 넣은 후 닭가슴살로 덮는다</a:t>
            </a:r>
            <a:r>
              <a:rPr lang="en-US" altLang="ko-KR" sz="2500" dirty="0" smtClean="0"/>
              <a:t>.    </a:t>
            </a:r>
          </a:p>
          <a:p>
            <a:r>
              <a:rPr lang="en-US" altLang="ko-KR" sz="2500" dirty="0" smtClean="0"/>
              <a:t> 4. 3</a:t>
            </a:r>
            <a:r>
              <a:rPr lang="ko-KR" altLang="en-US" sz="2500" dirty="0" smtClean="0"/>
              <a:t>을 호일에 씨우고 </a:t>
            </a:r>
            <a:r>
              <a:rPr lang="en-US" altLang="ko-KR" sz="2500" dirty="0" smtClean="0"/>
              <a:t>180</a:t>
            </a:r>
            <a:r>
              <a:rPr lang="ko-KR" altLang="en-US" sz="2500" dirty="0" smtClean="0"/>
              <a:t>도로 예열된 오븐에 </a:t>
            </a:r>
            <a:r>
              <a:rPr lang="en-US" altLang="ko-KR" sz="2500" dirty="0" smtClean="0"/>
              <a:t>40</a:t>
            </a:r>
            <a:r>
              <a:rPr lang="ko-KR" altLang="en-US" sz="2500" dirty="0" smtClean="0"/>
              <a:t>분간 굽는다</a:t>
            </a:r>
            <a:r>
              <a:rPr lang="en-US" altLang="ko-KR" sz="2500" dirty="0" smtClean="0"/>
              <a:t>.</a:t>
            </a:r>
          </a:p>
          <a:p>
            <a:r>
              <a:rPr lang="en-US" altLang="ko-KR" sz="2500" dirty="0" smtClean="0"/>
              <a:t> 5. </a:t>
            </a:r>
            <a:r>
              <a:rPr lang="ko-KR" altLang="en-US" sz="2500" dirty="0" smtClean="0"/>
              <a:t>배 양파 마늘을 갈고 닭갈비소스 재료를 넣고 </a:t>
            </a:r>
            <a:r>
              <a:rPr lang="ko-KR" altLang="en-US" sz="2500" dirty="0" err="1" smtClean="0"/>
              <a:t>끌여</a:t>
            </a:r>
            <a:r>
              <a:rPr lang="ko-KR" altLang="en-US" sz="2500" dirty="0" smtClean="0"/>
              <a:t> 적당한 농도를 만든다</a:t>
            </a:r>
            <a:r>
              <a:rPr lang="en-US" altLang="ko-KR" sz="2500" dirty="0" smtClean="0"/>
              <a:t>.</a:t>
            </a:r>
          </a:p>
          <a:p>
            <a:endParaRPr lang="ko-KR" altLang="en-US" sz="2500" dirty="0"/>
          </a:p>
        </p:txBody>
      </p:sp>
      <p:pic>
        <p:nvPicPr>
          <p:cNvPr id="6" name="그림 5" descr="20120721_000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367240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한방 보쌈구이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 descr="CYMERA_20120721_01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56944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 smtClean="0"/>
              <a:t>만드는법</a:t>
            </a:r>
            <a:endParaRPr lang="ko-KR" altLang="en-US" sz="4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500" dirty="0" smtClean="0"/>
              <a:t> </a:t>
            </a:r>
            <a:r>
              <a:rPr lang="en-US" altLang="ko-KR" sz="2500" dirty="0" smtClean="0"/>
              <a:t>1. </a:t>
            </a:r>
            <a:r>
              <a:rPr lang="ko-KR" altLang="en-US" sz="2500" dirty="0" smtClean="0"/>
              <a:t>냄비에 </a:t>
            </a:r>
            <a:r>
              <a:rPr lang="ko-KR" altLang="en-US" sz="2500" dirty="0" err="1" smtClean="0"/>
              <a:t>엄나무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양파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마늘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물을 넣고 끓인다</a:t>
            </a:r>
            <a:r>
              <a:rPr lang="en-US" altLang="ko-KR" sz="2500" dirty="0" smtClean="0"/>
              <a:t>.</a:t>
            </a:r>
          </a:p>
          <a:p>
            <a:r>
              <a:rPr lang="en-US" altLang="ko-KR" sz="2500" dirty="0" smtClean="0"/>
              <a:t>2. </a:t>
            </a:r>
            <a:r>
              <a:rPr lang="ko-KR" altLang="en-US" sz="2500" dirty="0" err="1" smtClean="0"/>
              <a:t>통삼겹을</a:t>
            </a:r>
            <a:r>
              <a:rPr lang="ko-KR" altLang="en-US" sz="2500" dirty="0" smtClean="0"/>
              <a:t> 넣어 적당히 익힌다</a:t>
            </a:r>
            <a:r>
              <a:rPr lang="en-US" altLang="ko-KR" sz="2500" dirty="0" smtClean="0"/>
              <a:t>.</a:t>
            </a:r>
            <a:r>
              <a:rPr lang="ko-KR" altLang="en-US" sz="2500" dirty="0" smtClean="0"/>
              <a:t> </a:t>
            </a:r>
            <a:endParaRPr lang="en-US" altLang="ko-KR" sz="2500" dirty="0" smtClean="0"/>
          </a:p>
          <a:p>
            <a:r>
              <a:rPr lang="en-US" altLang="ko-KR" sz="2500" dirty="0" smtClean="0"/>
              <a:t>3. 2</a:t>
            </a:r>
            <a:r>
              <a:rPr lang="ko-KR" altLang="en-US" sz="2500" dirty="0" smtClean="0"/>
              <a:t>의 통삼겹을 썰어 팬에 살짝 </a:t>
            </a:r>
            <a:r>
              <a:rPr lang="ko-KR" altLang="en-US" sz="2500" dirty="0" err="1" smtClean="0"/>
              <a:t>구어준다</a:t>
            </a:r>
            <a:r>
              <a:rPr lang="en-US" altLang="ko-KR" sz="2500" dirty="0" smtClean="0"/>
              <a:t>.</a:t>
            </a:r>
          </a:p>
          <a:p>
            <a:r>
              <a:rPr lang="en-US" altLang="ko-KR" sz="2500" dirty="0" smtClean="0"/>
              <a:t>4. </a:t>
            </a:r>
            <a:r>
              <a:rPr lang="ko-KR" altLang="en-US" sz="2500" dirty="0" smtClean="0"/>
              <a:t>양파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파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마늘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인삼을 다진 후 고추장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된장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고춧가루를 넣고 썩는다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pic>
        <p:nvPicPr>
          <p:cNvPr id="6" name="그림 5" descr="20120720_223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248472" cy="3186354"/>
          </a:xfrm>
          <a:prstGeom prst="rect">
            <a:avLst/>
          </a:prstGeom>
        </p:spPr>
      </p:pic>
      <p:pic>
        <p:nvPicPr>
          <p:cNvPr id="8" name="내용 개체 틀 7" descr="20120720_2357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284166" cy="3213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275</Words>
  <Application>Microsoft Office PowerPoint</Application>
  <PresentationFormat>화면 슬라이드 쇼(4:3)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세가지 종류의 쌈</vt:lpstr>
      <vt:lpstr>1. 양배추 갈비 말이 with 간장소스</vt:lpstr>
      <vt:lpstr>만드는법</vt:lpstr>
      <vt:lpstr>만드는법</vt:lpstr>
      <vt:lpstr>2. 삼각 닭갈비</vt:lpstr>
      <vt:lpstr>만드는법</vt:lpstr>
      <vt:lpstr>만드는법</vt:lpstr>
      <vt:lpstr>3. 한방 보쌈구이 </vt:lpstr>
      <vt:lpstr>만드는법</vt:lpstr>
      <vt:lpstr>만드는법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세가지 종류의 쌈</dc:title>
  <dc:creator>원경수</dc:creator>
  <cp:lastModifiedBy>원경수</cp:lastModifiedBy>
  <cp:revision>7</cp:revision>
  <dcterms:created xsi:type="dcterms:W3CDTF">2012-07-29T05:15:11Z</dcterms:created>
  <dcterms:modified xsi:type="dcterms:W3CDTF">2012-07-29T06:22:07Z</dcterms:modified>
</cp:coreProperties>
</file>